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0" r:id="rId9"/>
    <p:sldId id="271" r:id="rId10"/>
    <p:sldId id="272" r:id="rId11"/>
    <p:sldId id="273" r:id="rId12"/>
    <p:sldId id="274" r:id="rId13"/>
    <p:sldId id="265" r:id="rId14"/>
    <p:sldId id="275" r:id="rId15"/>
    <p:sldId id="266" r:id="rId16"/>
    <p:sldId id="277" r:id="rId17"/>
    <p:sldId id="276" r:id="rId18"/>
    <p:sldId id="278" r:id="rId19"/>
    <p:sldId id="279" r:id="rId20"/>
    <p:sldId id="280" r:id="rId21"/>
    <p:sldId id="267" r:id="rId22"/>
    <p:sldId id="268" r:id="rId23"/>
    <p:sldId id="282" r:id="rId24"/>
    <p:sldId id="262" r:id="rId25"/>
    <p:sldId id="263" r:id="rId26"/>
    <p:sldId id="264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0867E-4774-4E70-8956-0B24B43A6CA8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2FA7-04AD-49AD-BD3F-26F439C66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959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0867E-4774-4E70-8956-0B24B43A6CA8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2FA7-04AD-49AD-BD3F-26F439C66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425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0867E-4774-4E70-8956-0B24B43A6CA8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2FA7-04AD-49AD-BD3F-26F439C6655E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2778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0867E-4774-4E70-8956-0B24B43A6CA8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2FA7-04AD-49AD-BD3F-26F439C66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224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0867E-4774-4E70-8956-0B24B43A6CA8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2FA7-04AD-49AD-BD3F-26F439C6655E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7113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0867E-4774-4E70-8956-0B24B43A6CA8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2FA7-04AD-49AD-BD3F-26F439C66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8513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0867E-4774-4E70-8956-0B24B43A6CA8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2FA7-04AD-49AD-BD3F-26F439C66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2226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0867E-4774-4E70-8956-0B24B43A6CA8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2FA7-04AD-49AD-BD3F-26F439C66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120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0867E-4774-4E70-8956-0B24B43A6CA8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2FA7-04AD-49AD-BD3F-26F439C66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781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0867E-4774-4E70-8956-0B24B43A6CA8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2FA7-04AD-49AD-BD3F-26F439C66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1468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0867E-4774-4E70-8956-0B24B43A6CA8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2FA7-04AD-49AD-BD3F-26F439C66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7873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0867E-4774-4E70-8956-0B24B43A6CA8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2FA7-04AD-49AD-BD3F-26F439C66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197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0867E-4774-4E70-8956-0B24B43A6CA8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2FA7-04AD-49AD-BD3F-26F439C66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2482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0867E-4774-4E70-8956-0B24B43A6CA8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2FA7-04AD-49AD-BD3F-26F439C66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3921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0867E-4774-4E70-8956-0B24B43A6CA8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2FA7-04AD-49AD-BD3F-26F439C66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3382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0867E-4774-4E70-8956-0B24B43A6CA8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2FA7-04AD-49AD-BD3F-26F439C66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06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0867E-4774-4E70-8956-0B24B43A6CA8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5B62FA7-04AD-49AD-BD3F-26F439C66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3822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m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14ECB-764A-A86C-39F5-687855BDE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1426464"/>
            <a:ext cx="10058400" cy="1700784"/>
          </a:xfrm>
        </p:spPr>
        <p:txBody>
          <a:bodyPr/>
          <a:lstStyle/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Bahnschrift Condensed" panose="020B0502040204020203" pitchFamily="34" charset="0"/>
              </a:rPr>
              <a:t>DEVOPS CAPSTONE : PROJECT I</a:t>
            </a:r>
          </a:p>
        </p:txBody>
      </p:sp>
    </p:spTree>
    <p:extLst>
      <p:ext uri="{BB962C8B-B14F-4D97-AF65-F5344CB8AC3E}">
        <p14:creationId xmlns:p14="http://schemas.microsoft.com/office/powerpoint/2010/main" val="575506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27E79-50B5-246B-8AB4-8C0D71F32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87286"/>
            <a:ext cx="10515600" cy="448691"/>
          </a:xfrm>
        </p:spPr>
        <p:txBody>
          <a:bodyPr>
            <a:normAutofit fontScale="90000"/>
          </a:bodyPr>
          <a:lstStyle/>
          <a:p>
            <a:r>
              <a:rPr lang="en-IN" sz="2800" b="1" dirty="0"/>
              <a:t>Created a docker.sh and Jenkins.sh file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7B0C53-A91C-2413-605C-316A2FEDE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9"/>
          <a:stretch/>
        </p:blipFill>
        <p:spPr>
          <a:xfrm>
            <a:off x="0" y="1115567"/>
            <a:ext cx="7748016" cy="54406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048343-D9D1-0EE8-B05F-25DD0B3B4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6"/>
          <a:stretch/>
        </p:blipFill>
        <p:spPr>
          <a:xfrm>
            <a:off x="5299715" y="1042416"/>
            <a:ext cx="6892285" cy="320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014858-EF9C-4C1A-8DBB-E49B9DB57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0"/>
          <a:stretch/>
        </p:blipFill>
        <p:spPr>
          <a:xfrm>
            <a:off x="5299715" y="3355847"/>
            <a:ext cx="6892285" cy="349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14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0FB8B-5E1D-355A-54BF-9F778254C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" y="91255"/>
            <a:ext cx="11195304" cy="547740"/>
          </a:xfrm>
        </p:spPr>
        <p:txBody>
          <a:bodyPr>
            <a:noAutofit/>
          </a:bodyPr>
          <a:lstStyle/>
          <a:p>
            <a:r>
              <a:rPr lang="en-IN" sz="2800" b="1" dirty="0"/>
              <a:t>Syntax Checking and  executing the playbook </a:t>
            </a:r>
            <a:r>
              <a:rPr lang="en-IN" sz="2800" b="1" dirty="0" err="1"/>
              <a:t>install.yaml</a:t>
            </a:r>
            <a:r>
              <a:rPr lang="en-IN" sz="2800" b="1" dirty="0"/>
              <a:t> successfully installed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74743B-BF69-7B31-2E76-7522FF0C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2"/>
          <a:stretch/>
        </p:blipFill>
        <p:spPr>
          <a:xfrm>
            <a:off x="265176" y="1261871"/>
            <a:ext cx="9976104" cy="50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90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080A-0282-4797-B260-821E65BD1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44" y="74675"/>
            <a:ext cx="10344912" cy="741299"/>
          </a:xfrm>
        </p:spPr>
        <p:txBody>
          <a:bodyPr>
            <a:normAutofit fontScale="90000"/>
          </a:bodyPr>
          <a:lstStyle/>
          <a:p>
            <a:r>
              <a:rPr lang="en-IN" sz="2800" b="1" dirty="0"/>
              <a:t>Checking the installation of Java, Jenkins and docker in master successfully installed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F3E93F-11DC-CAA7-05F7-F549924A6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8"/>
          <a:stretch/>
        </p:blipFill>
        <p:spPr>
          <a:xfrm>
            <a:off x="379043" y="1243584"/>
            <a:ext cx="10593994" cy="5397518"/>
          </a:xfrm>
        </p:spPr>
      </p:pic>
    </p:spTree>
    <p:extLst>
      <p:ext uri="{BB962C8B-B14F-4D97-AF65-F5344CB8AC3E}">
        <p14:creationId xmlns:p14="http://schemas.microsoft.com/office/powerpoint/2010/main" val="1817895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EEB0B-FD20-CDAB-69B5-35A50B550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6" y="136525"/>
            <a:ext cx="10515600" cy="604139"/>
          </a:xfrm>
        </p:spPr>
        <p:txBody>
          <a:bodyPr>
            <a:normAutofit/>
          </a:bodyPr>
          <a:lstStyle/>
          <a:p>
            <a:r>
              <a:rPr lang="en-IN" sz="2800" b="1" dirty="0"/>
              <a:t>Adding public key ssh connection in test instance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383CAA-402F-8835-4B30-D876A7398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4"/>
          <a:stretch/>
        </p:blipFill>
        <p:spPr>
          <a:xfrm>
            <a:off x="324179" y="950977"/>
            <a:ext cx="11662552" cy="5578586"/>
          </a:xfrm>
        </p:spPr>
      </p:pic>
    </p:spTree>
    <p:extLst>
      <p:ext uri="{BB962C8B-B14F-4D97-AF65-F5344CB8AC3E}">
        <p14:creationId xmlns:p14="http://schemas.microsoft.com/office/powerpoint/2010/main" val="3669793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80DB-5168-8E7B-32DE-739693BE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76898"/>
            <a:ext cx="10515600" cy="594995"/>
          </a:xfrm>
        </p:spPr>
        <p:txBody>
          <a:bodyPr>
            <a:normAutofit/>
          </a:bodyPr>
          <a:lstStyle/>
          <a:p>
            <a:r>
              <a:rPr lang="en-IN" sz="2800" b="1" dirty="0"/>
              <a:t>Checking the installation of Java, Jenkins and docker in test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D7859F-40A6-007C-29EF-6D6C112DE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2"/>
          <a:stretch/>
        </p:blipFill>
        <p:spPr>
          <a:xfrm>
            <a:off x="232739" y="1042416"/>
            <a:ext cx="10942489" cy="5545001"/>
          </a:xfrm>
        </p:spPr>
      </p:pic>
    </p:spTree>
    <p:extLst>
      <p:ext uri="{BB962C8B-B14F-4D97-AF65-F5344CB8AC3E}">
        <p14:creationId xmlns:p14="http://schemas.microsoft.com/office/powerpoint/2010/main" val="3976184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C7AD8-4D3A-D51A-72B4-BAB73FFE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0"/>
            <a:ext cx="10832592" cy="932687"/>
          </a:xfrm>
        </p:spPr>
        <p:txBody>
          <a:bodyPr>
            <a:normAutofit fontScale="90000"/>
          </a:bodyPr>
          <a:lstStyle/>
          <a:p>
            <a:r>
              <a:rPr lang="en-IN" sz="2800" b="1" dirty="0"/>
              <a:t>prod instance </a:t>
            </a:r>
            <a:br>
              <a:rPr lang="en-IN" sz="2800" b="1" dirty="0"/>
            </a:br>
            <a:r>
              <a:rPr lang="en-IN" sz="2800" b="1" dirty="0"/>
              <a:t>ssh connection with master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6BA66-7356-566B-CC8A-1CDB144EF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1"/>
          <a:stretch/>
        </p:blipFill>
        <p:spPr>
          <a:xfrm>
            <a:off x="237744" y="1764792"/>
            <a:ext cx="11806538" cy="482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30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BC05C-4047-0573-9A6A-DFECDA5FA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" y="90805"/>
            <a:ext cx="10515600" cy="631571"/>
          </a:xfrm>
        </p:spPr>
        <p:txBody>
          <a:bodyPr>
            <a:normAutofit/>
          </a:bodyPr>
          <a:lstStyle/>
          <a:p>
            <a:r>
              <a:rPr lang="en-IN" sz="2800" b="1" dirty="0"/>
              <a:t>Checking the installation of Java and docker in prod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200C94-7840-D3F1-E821-8895B379E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07" y="722376"/>
            <a:ext cx="9386749" cy="5566674"/>
          </a:xfrm>
        </p:spPr>
      </p:pic>
    </p:spTree>
    <p:extLst>
      <p:ext uri="{BB962C8B-B14F-4D97-AF65-F5344CB8AC3E}">
        <p14:creationId xmlns:p14="http://schemas.microsoft.com/office/powerpoint/2010/main" val="756055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C2687-C4D4-13EB-E078-6AA77EEDC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52" y="118237"/>
            <a:ext cx="10515600" cy="587057"/>
          </a:xfrm>
        </p:spPr>
        <p:txBody>
          <a:bodyPr>
            <a:normAutofit/>
          </a:bodyPr>
          <a:lstStyle/>
          <a:p>
            <a:r>
              <a:rPr lang="en-IN" sz="2800" b="1" dirty="0"/>
              <a:t>Login to Jenkins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E97016-3C79-36F9-40B5-CF5F776F2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8"/>
          <a:stretch/>
        </p:blipFill>
        <p:spPr>
          <a:xfrm>
            <a:off x="168731" y="1536192"/>
            <a:ext cx="7337401" cy="43708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50813F-7007-D2A4-96EB-0BD18E7DE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5"/>
          <a:stretch/>
        </p:blipFill>
        <p:spPr>
          <a:xfrm>
            <a:off x="5355352" y="1060704"/>
            <a:ext cx="6836648" cy="484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37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E840-449B-1E93-497D-4D22A01F3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" y="72517"/>
            <a:ext cx="10515600" cy="503555"/>
          </a:xfrm>
        </p:spPr>
        <p:txBody>
          <a:bodyPr>
            <a:normAutofit fontScale="90000"/>
          </a:bodyPr>
          <a:lstStyle/>
          <a:p>
            <a:r>
              <a:rPr lang="en-IN" sz="2800" b="1" dirty="0"/>
              <a:t>Clone the git repository in master with the given </a:t>
            </a:r>
            <a:r>
              <a:rPr lang="en-IN" sz="2800" b="1" dirty="0" err="1"/>
              <a:t>url</a:t>
            </a:r>
            <a:r>
              <a:rPr lang="en-IN" sz="2800" b="1" dirty="0"/>
              <a:t> in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2BBD94-51EC-8EAA-8487-636392BBD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1"/>
          <a:stretch/>
        </p:blipFill>
        <p:spPr>
          <a:xfrm>
            <a:off x="214451" y="864622"/>
            <a:ext cx="10346869" cy="5581278"/>
          </a:xfrm>
        </p:spPr>
      </p:pic>
    </p:spTree>
    <p:extLst>
      <p:ext uri="{BB962C8B-B14F-4D97-AF65-F5344CB8AC3E}">
        <p14:creationId xmlns:p14="http://schemas.microsoft.com/office/powerpoint/2010/main" val="2476703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4FF59-4F39-0D13-4EE9-494B87A93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" y="99949"/>
            <a:ext cx="10515600" cy="540131"/>
          </a:xfrm>
        </p:spPr>
        <p:txBody>
          <a:bodyPr>
            <a:normAutofit/>
          </a:bodyPr>
          <a:lstStyle/>
          <a:p>
            <a:r>
              <a:rPr lang="en-IN" sz="2800" b="1" dirty="0"/>
              <a:t>Create a docker file in master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18C5A3-2C5D-DEB9-1F29-D9E8B8327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0" b="1"/>
          <a:stretch/>
        </p:blipFill>
        <p:spPr>
          <a:xfrm>
            <a:off x="216407" y="841248"/>
            <a:ext cx="10772499" cy="5458987"/>
          </a:xfrm>
        </p:spPr>
      </p:pic>
    </p:spTree>
    <p:extLst>
      <p:ext uri="{BB962C8B-B14F-4D97-AF65-F5344CB8AC3E}">
        <p14:creationId xmlns:p14="http://schemas.microsoft.com/office/powerpoint/2010/main" val="967764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D1FC027-35BF-FDBE-455C-F4DEE1FDA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4" t="30333" r="16934" b="22594"/>
          <a:stretch/>
        </p:blipFill>
        <p:spPr>
          <a:xfrm>
            <a:off x="652860" y="150558"/>
            <a:ext cx="10264488" cy="6556884"/>
          </a:xfrm>
        </p:spPr>
      </p:pic>
    </p:spTree>
    <p:extLst>
      <p:ext uri="{BB962C8B-B14F-4D97-AF65-F5344CB8AC3E}">
        <p14:creationId xmlns:p14="http://schemas.microsoft.com/office/powerpoint/2010/main" val="3243360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779F-FF49-8320-75C3-DC1E5BC8E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" y="145670"/>
            <a:ext cx="10515600" cy="571944"/>
          </a:xfrm>
        </p:spPr>
        <p:txBody>
          <a:bodyPr>
            <a:normAutofit/>
          </a:bodyPr>
          <a:lstStyle/>
          <a:p>
            <a:r>
              <a:rPr lang="en-IN" sz="2800" b="1" dirty="0"/>
              <a:t>Add the file in git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9CB55F-5293-4C0A-73E2-635BF5AD8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5"/>
          <a:stretch/>
        </p:blipFill>
        <p:spPr>
          <a:xfrm>
            <a:off x="170688" y="923544"/>
            <a:ext cx="10817532" cy="5506519"/>
          </a:xfrm>
        </p:spPr>
      </p:pic>
    </p:spTree>
    <p:extLst>
      <p:ext uri="{BB962C8B-B14F-4D97-AF65-F5344CB8AC3E}">
        <p14:creationId xmlns:p14="http://schemas.microsoft.com/office/powerpoint/2010/main" val="1981708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60D8-C4B6-9692-DFE4-4801B7F91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" y="72518"/>
            <a:ext cx="10515600" cy="535368"/>
          </a:xfrm>
        </p:spPr>
        <p:txBody>
          <a:bodyPr>
            <a:normAutofit/>
          </a:bodyPr>
          <a:lstStyle/>
          <a:p>
            <a:r>
              <a:rPr lang="en-IN" sz="2800" b="1" dirty="0"/>
              <a:t>Create a develop branch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5BF44C-E21D-F3AB-F652-6A0AFCFDE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2"/>
          <a:stretch/>
        </p:blipFill>
        <p:spPr>
          <a:xfrm>
            <a:off x="177875" y="1005841"/>
            <a:ext cx="11486706" cy="5797530"/>
          </a:xfrm>
        </p:spPr>
      </p:pic>
    </p:spTree>
    <p:extLst>
      <p:ext uri="{BB962C8B-B14F-4D97-AF65-F5344CB8AC3E}">
        <p14:creationId xmlns:p14="http://schemas.microsoft.com/office/powerpoint/2010/main" val="259502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1917A-F9E3-6ED2-F3BF-BBBBF726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4813"/>
            <a:ext cx="10515600" cy="594995"/>
          </a:xfrm>
        </p:spPr>
        <p:txBody>
          <a:bodyPr>
            <a:normAutofit/>
          </a:bodyPr>
          <a:lstStyle/>
          <a:p>
            <a:r>
              <a:rPr lang="en-IN" sz="2800" b="1" dirty="0"/>
              <a:t>Connect the test instance to Jenkins as test node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3A35D8-F7EC-C017-84A7-D2EC48622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9"/>
          <a:stretch/>
        </p:blipFill>
        <p:spPr>
          <a:xfrm>
            <a:off x="241883" y="1106424"/>
            <a:ext cx="10305886" cy="5172420"/>
          </a:xfrm>
        </p:spPr>
      </p:pic>
    </p:spTree>
    <p:extLst>
      <p:ext uri="{BB962C8B-B14F-4D97-AF65-F5344CB8AC3E}">
        <p14:creationId xmlns:p14="http://schemas.microsoft.com/office/powerpoint/2010/main" val="2126944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1917A-F9E3-6ED2-F3BF-BBBBF726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" y="127381"/>
            <a:ext cx="10515600" cy="604139"/>
          </a:xfrm>
        </p:spPr>
        <p:txBody>
          <a:bodyPr>
            <a:normAutofit/>
          </a:bodyPr>
          <a:lstStyle/>
          <a:p>
            <a:r>
              <a:rPr lang="en-IN" sz="2800" dirty="0"/>
              <a:t>Connect the prod instance to Jenkins as prod node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3A35D8-F7EC-C017-84A7-D2EC48622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67"/>
          <a:stretch/>
        </p:blipFill>
        <p:spPr>
          <a:xfrm>
            <a:off x="214451" y="923544"/>
            <a:ext cx="11277089" cy="5613248"/>
          </a:xfrm>
        </p:spPr>
      </p:pic>
    </p:spTree>
    <p:extLst>
      <p:ext uri="{BB962C8B-B14F-4D97-AF65-F5344CB8AC3E}">
        <p14:creationId xmlns:p14="http://schemas.microsoft.com/office/powerpoint/2010/main" val="2260399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AC2FD-A7E7-1DFF-C112-D622932F9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" y="182879"/>
            <a:ext cx="10515600" cy="557467"/>
          </a:xfrm>
        </p:spPr>
        <p:txBody>
          <a:bodyPr>
            <a:normAutofit/>
          </a:bodyPr>
          <a:lstStyle/>
          <a:p>
            <a:r>
              <a:rPr lang="en-IN" sz="2800" b="1" dirty="0"/>
              <a:t>Push the </a:t>
            </a:r>
            <a:r>
              <a:rPr lang="en-IN" sz="2800" b="1" dirty="0" err="1"/>
              <a:t>dockerfile</a:t>
            </a:r>
            <a:r>
              <a:rPr lang="en-IN" sz="2800" b="1" dirty="0"/>
              <a:t> to develop branch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DFC5A8-E51F-8417-28B0-285E0A17F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2"/>
          <a:stretch/>
        </p:blipFill>
        <p:spPr>
          <a:xfrm>
            <a:off x="124968" y="1389888"/>
            <a:ext cx="6553262" cy="44074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E97B3B-F5ED-6011-C892-6CDCCC6E5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6"/>
          <a:stretch/>
        </p:blipFill>
        <p:spPr>
          <a:xfrm>
            <a:off x="5302198" y="1469224"/>
            <a:ext cx="6959906" cy="449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95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7C3F-74CF-921F-3F20-F036A9256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36" y="145669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IN" sz="2800" b="1" dirty="0"/>
              <a:t>Now create a new job1  and build is successful checking in test instance</a:t>
            </a:r>
          </a:p>
        </p:txBody>
      </p: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3985810D-295A-083C-8A68-130463090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2"/>
          <a:stretch/>
        </p:blipFill>
        <p:spPr>
          <a:xfrm>
            <a:off x="4854599" y="1682496"/>
            <a:ext cx="7337401" cy="393157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4CC5F5-8DB6-23DE-FF93-C57D6AE0D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4"/>
          <a:stretch/>
        </p:blipFill>
        <p:spPr>
          <a:xfrm>
            <a:off x="0" y="1618488"/>
            <a:ext cx="7891606" cy="399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87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E460C-1916-A6A2-E429-DEC19FD3B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35" y="109093"/>
            <a:ext cx="10515600" cy="485267"/>
          </a:xfrm>
        </p:spPr>
        <p:txBody>
          <a:bodyPr>
            <a:normAutofit fontScale="90000"/>
          </a:bodyPr>
          <a:lstStyle/>
          <a:p>
            <a:r>
              <a:rPr lang="en-IN" sz="2800" b="1" dirty="0"/>
              <a:t>Build a container so that our job is running on local host or not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DF749F-9E44-AD23-0680-49E685C99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0"/>
          <a:stretch/>
        </p:blipFill>
        <p:spPr>
          <a:xfrm>
            <a:off x="113435" y="1435608"/>
            <a:ext cx="7116718" cy="38313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0DBB23-A198-7AF9-4A88-196FFC6F9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0" b="-2166"/>
          <a:stretch/>
        </p:blipFill>
        <p:spPr>
          <a:xfrm>
            <a:off x="5922984" y="1385317"/>
            <a:ext cx="6269016" cy="408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97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A748-0A23-75A4-E71F-49A60198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" y="127381"/>
            <a:ext cx="9156192" cy="311531"/>
          </a:xfrm>
        </p:spPr>
        <p:txBody>
          <a:bodyPr>
            <a:normAutofit fontScale="90000"/>
          </a:bodyPr>
          <a:lstStyle/>
          <a:p>
            <a:r>
              <a:rPr lang="en-IN" sz="2800" b="1" dirty="0"/>
              <a:t>Now create a new job2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A7324B-94F6-FE8F-D7E2-A732914A8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2"/>
          <a:stretch/>
        </p:blipFill>
        <p:spPr>
          <a:xfrm>
            <a:off x="0" y="1417320"/>
            <a:ext cx="6825042" cy="42640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46462E-87FC-565B-D94E-310EEFEE2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0"/>
          <a:stretch/>
        </p:blipFill>
        <p:spPr>
          <a:xfrm>
            <a:off x="4447521" y="1417320"/>
            <a:ext cx="7744480" cy="426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32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D7DD8-BB53-FE43-4C85-C486A614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9950"/>
            <a:ext cx="10515600" cy="604344"/>
          </a:xfrm>
        </p:spPr>
        <p:txBody>
          <a:bodyPr>
            <a:normAutofit fontScale="90000"/>
          </a:bodyPr>
          <a:lstStyle/>
          <a:p>
            <a:r>
              <a:rPr lang="en-IN" sz="2800" b="1" dirty="0"/>
              <a:t>Build a container so that our job2 is running on local host or not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FEC349-07B5-C152-62BE-C6BDBBAC6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903" y="704294"/>
            <a:ext cx="6707557" cy="615370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4C2265-5206-9E17-98EB-1041BD102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" y="704294"/>
            <a:ext cx="6121336" cy="37488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DB35C7-376A-CB0C-9174-E31A831C7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" y="3242387"/>
            <a:ext cx="6121336" cy="363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02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06D8E-22F9-4E59-9CD1-6AD73E0CD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" y="136525"/>
            <a:ext cx="9238488" cy="585851"/>
          </a:xfrm>
        </p:spPr>
        <p:txBody>
          <a:bodyPr>
            <a:normAutofit/>
          </a:bodyPr>
          <a:lstStyle/>
          <a:p>
            <a:r>
              <a:rPr lang="en-IN" sz="2800" b="1" dirty="0"/>
              <a:t>Now create a new job3 and build is successful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9B6C34-710C-D7CF-C95E-840441045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2"/>
          <a:stretch/>
        </p:blipFill>
        <p:spPr>
          <a:xfrm>
            <a:off x="170687" y="1133856"/>
            <a:ext cx="11185303" cy="5495544"/>
          </a:xfrm>
        </p:spPr>
      </p:pic>
    </p:spTree>
    <p:extLst>
      <p:ext uri="{BB962C8B-B14F-4D97-AF65-F5344CB8AC3E}">
        <p14:creationId xmlns:p14="http://schemas.microsoft.com/office/powerpoint/2010/main" val="186946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85091B-DBEA-2D07-4C27-F88C6F2075D9}"/>
              </a:ext>
            </a:extLst>
          </p:cNvPr>
          <p:cNvSpPr/>
          <p:nvPr/>
        </p:nvSpPr>
        <p:spPr>
          <a:xfrm>
            <a:off x="3955839" y="224612"/>
            <a:ext cx="4280321" cy="6715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 err="1">
                <a:solidFill>
                  <a:schemeClr val="bg1"/>
                </a:solidFill>
              </a:rPr>
              <a:t>GitRepository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09C96D-3E55-D595-CE27-8018C03DB65D}"/>
              </a:ext>
            </a:extLst>
          </p:cNvPr>
          <p:cNvSpPr/>
          <p:nvPr/>
        </p:nvSpPr>
        <p:spPr>
          <a:xfrm>
            <a:off x="454176" y="2780244"/>
            <a:ext cx="3319272" cy="30632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Install Ansible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Install Jenkins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Install Java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Install Docker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18342-8136-241C-89E7-606A2786209B}"/>
              </a:ext>
            </a:extLst>
          </p:cNvPr>
          <p:cNvSpPr/>
          <p:nvPr/>
        </p:nvSpPr>
        <p:spPr>
          <a:xfrm>
            <a:off x="4426464" y="2780244"/>
            <a:ext cx="3319272" cy="30632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Install It should run with </a:t>
            </a:r>
            <a:r>
              <a:rPr lang="en-IN" dirty="0" err="1"/>
              <a:t>dockerfile</a:t>
            </a:r>
            <a:r>
              <a:rPr lang="en-IN" dirty="0"/>
              <a:t> on develop branch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Job2: It </a:t>
            </a:r>
            <a:r>
              <a:rPr lang="en-IN" dirty="0" err="1"/>
              <a:t>sjould</a:t>
            </a:r>
            <a:r>
              <a:rPr lang="en-IN" dirty="0"/>
              <a:t> run with </a:t>
            </a:r>
            <a:r>
              <a:rPr lang="en-IN" dirty="0" err="1"/>
              <a:t>dockerfile</a:t>
            </a:r>
            <a:r>
              <a:rPr lang="en-IN" dirty="0"/>
              <a:t> on master </a:t>
            </a:r>
            <a:r>
              <a:rPr lang="en-IN" dirty="0" err="1"/>
              <a:t>branchJava</a:t>
            </a:r>
            <a:r>
              <a:rPr lang="en-IN" dirty="0"/>
              <a:t> and Docker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Job1: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D389C8-1E55-4884-68DF-FFBA94BA2795}"/>
              </a:ext>
            </a:extLst>
          </p:cNvPr>
          <p:cNvSpPr/>
          <p:nvPr/>
        </p:nvSpPr>
        <p:spPr>
          <a:xfrm>
            <a:off x="8438354" y="2774374"/>
            <a:ext cx="3319272" cy="30632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Install Java and Docker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Job3: final job of publishing over job2, if job2 is successfully running the only job3 will run, otherwise not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AC4CF4-2C2A-EA33-6275-B6B81B2F99E3}"/>
              </a:ext>
            </a:extLst>
          </p:cNvPr>
          <p:cNvSpPr/>
          <p:nvPr/>
        </p:nvSpPr>
        <p:spPr>
          <a:xfrm>
            <a:off x="473976" y="2359152"/>
            <a:ext cx="3279672" cy="4210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MASTER VM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E66274-7EB0-C0A5-F234-76B3C37DBCE1}"/>
              </a:ext>
            </a:extLst>
          </p:cNvPr>
          <p:cNvSpPr/>
          <p:nvPr/>
        </p:nvSpPr>
        <p:spPr>
          <a:xfrm>
            <a:off x="8468054" y="2353282"/>
            <a:ext cx="3279672" cy="4210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Prod VM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86B89D-8603-4DE0-C81B-695579FE0B67}"/>
              </a:ext>
            </a:extLst>
          </p:cNvPr>
          <p:cNvSpPr/>
          <p:nvPr/>
        </p:nvSpPr>
        <p:spPr>
          <a:xfrm>
            <a:off x="4436364" y="2353282"/>
            <a:ext cx="3279672" cy="4210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Test VM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35D75B5-BEF4-F866-24AA-98F1C289DFD4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956816" y="896112"/>
            <a:ext cx="4139184" cy="1457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2A5226-EE65-25BF-BF52-8F2BFDC023E5}"/>
              </a:ext>
            </a:extLst>
          </p:cNvPr>
          <p:cNvCxnSpPr>
            <a:stCxn id="4" idx="2"/>
            <a:endCxn id="18" idx="0"/>
          </p:cNvCxnSpPr>
          <p:nvPr/>
        </p:nvCxnSpPr>
        <p:spPr>
          <a:xfrm flipH="1">
            <a:off x="6076200" y="896112"/>
            <a:ext cx="19800" cy="1457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90F128-70D5-A7C6-F19A-087E44180C95}"/>
              </a:ext>
            </a:extLst>
          </p:cNvPr>
          <p:cNvCxnSpPr>
            <a:cxnSpLocks/>
            <a:stCxn id="4" idx="2"/>
            <a:endCxn id="17" idx="0"/>
          </p:cNvCxnSpPr>
          <p:nvPr/>
        </p:nvCxnSpPr>
        <p:spPr>
          <a:xfrm>
            <a:off x="6096000" y="896112"/>
            <a:ext cx="4011890" cy="1457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940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231AF-DE43-E327-1596-1AD5E21B4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" y="99949"/>
            <a:ext cx="9677400" cy="448691"/>
          </a:xfrm>
        </p:spPr>
        <p:txBody>
          <a:bodyPr>
            <a:normAutofit fontScale="90000"/>
          </a:bodyPr>
          <a:lstStyle/>
          <a:p>
            <a:r>
              <a:rPr lang="en-IN" sz="2800" b="1" dirty="0"/>
              <a:t>Build a container so that our job3 is running on local host or not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BACAB5EE-EE4A-6ED0-2268-DA180195D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8"/>
          <a:stretch/>
        </p:blipFill>
        <p:spPr>
          <a:xfrm>
            <a:off x="5623560" y="1069848"/>
            <a:ext cx="6568440" cy="46176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E27A6E-8DB0-7B9B-B510-EA4AF99C1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3"/>
          <a:stretch/>
        </p:blipFill>
        <p:spPr>
          <a:xfrm>
            <a:off x="-1" y="1307592"/>
            <a:ext cx="7647905" cy="437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51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F8F-AFB1-19D8-FB27-BB4D7729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32" y="109821"/>
            <a:ext cx="10235184" cy="432754"/>
          </a:xfrm>
        </p:spPr>
        <p:txBody>
          <a:bodyPr>
            <a:normAutofit fontScale="90000"/>
          </a:bodyPr>
          <a:lstStyle/>
          <a:p>
            <a:r>
              <a:rPr lang="en-IN" sz="2800" b="1" dirty="0"/>
              <a:t>Creating Instance Master , test and prod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194F20-E832-6D83-0384-94037CE05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7"/>
          <a:stretch/>
        </p:blipFill>
        <p:spPr>
          <a:xfrm>
            <a:off x="182880" y="1426464"/>
            <a:ext cx="9363518" cy="477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17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7D342-421E-834C-6AF5-FBB3400D2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" y="154813"/>
            <a:ext cx="9229344" cy="512699"/>
          </a:xfrm>
        </p:spPr>
        <p:txBody>
          <a:bodyPr>
            <a:normAutofit fontScale="90000"/>
          </a:bodyPr>
          <a:lstStyle/>
          <a:p>
            <a:r>
              <a:rPr lang="en-IN" sz="2800" b="1" dirty="0"/>
              <a:t>Installing ansible in master instance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F4B4AA-0105-1178-C08C-D7AE1577E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8"/>
          <a:stretch/>
        </p:blipFill>
        <p:spPr>
          <a:xfrm>
            <a:off x="216408" y="951922"/>
            <a:ext cx="10235184" cy="5190418"/>
          </a:xfrm>
        </p:spPr>
      </p:pic>
    </p:spTree>
    <p:extLst>
      <p:ext uri="{BB962C8B-B14F-4D97-AF65-F5344CB8AC3E}">
        <p14:creationId xmlns:p14="http://schemas.microsoft.com/office/powerpoint/2010/main" val="2691132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89255-E598-EC97-988C-2ECA71A23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" y="47243"/>
            <a:ext cx="10515600" cy="768731"/>
          </a:xfrm>
        </p:spPr>
        <p:txBody>
          <a:bodyPr>
            <a:normAutofit fontScale="90000"/>
          </a:bodyPr>
          <a:lstStyle/>
          <a:p>
            <a:r>
              <a:rPr lang="en-IN" sz="2800" b="1" dirty="0"/>
              <a:t>Generating Ssh-keygen to get public key to get connect with test and prod instance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D14E26-78F0-653F-24CA-AE7B24F30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0"/>
          <a:stretch/>
        </p:blipFill>
        <p:spPr>
          <a:xfrm>
            <a:off x="260171" y="1197864"/>
            <a:ext cx="10515933" cy="5342042"/>
          </a:xfrm>
        </p:spPr>
      </p:pic>
    </p:spTree>
    <p:extLst>
      <p:ext uri="{BB962C8B-B14F-4D97-AF65-F5344CB8AC3E}">
        <p14:creationId xmlns:p14="http://schemas.microsoft.com/office/powerpoint/2010/main" val="2024991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81D29-2D2A-F94D-7AE5-89F3814B2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77482"/>
            <a:ext cx="10515600" cy="494411"/>
          </a:xfrm>
        </p:spPr>
        <p:txBody>
          <a:bodyPr>
            <a:normAutofit fontScale="90000"/>
          </a:bodyPr>
          <a:lstStyle/>
          <a:p>
            <a:r>
              <a:rPr lang="en-IN" sz="2800" b="1" dirty="0"/>
              <a:t>Open hosts file to add the hosts i.e. test and prod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1EB7E0-1CEB-E7FA-C7B8-D954A070D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7"/>
          <a:stretch/>
        </p:blipFill>
        <p:spPr>
          <a:xfrm>
            <a:off x="234695" y="905256"/>
            <a:ext cx="11330141" cy="5760544"/>
          </a:xfrm>
        </p:spPr>
      </p:pic>
    </p:spTree>
    <p:extLst>
      <p:ext uri="{BB962C8B-B14F-4D97-AF65-F5344CB8AC3E}">
        <p14:creationId xmlns:p14="http://schemas.microsoft.com/office/powerpoint/2010/main" val="3908471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D4147-DAA9-EBC5-E69E-57895E9B1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" y="184409"/>
            <a:ext cx="10515600" cy="530987"/>
          </a:xfrm>
        </p:spPr>
        <p:txBody>
          <a:bodyPr>
            <a:normAutofit/>
          </a:bodyPr>
          <a:lstStyle/>
          <a:p>
            <a:r>
              <a:rPr lang="en-IN" sz="2400" dirty="0"/>
              <a:t>Connection to master, test and prod has been done successfully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FADF4-761C-E718-933A-24A8C89A9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43" y="823563"/>
            <a:ext cx="9139861" cy="5420260"/>
          </a:xfrm>
        </p:spPr>
      </p:pic>
    </p:spTree>
    <p:extLst>
      <p:ext uri="{BB962C8B-B14F-4D97-AF65-F5344CB8AC3E}">
        <p14:creationId xmlns:p14="http://schemas.microsoft.com/office/powerpoint/2010/main" val="1661960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DA53C-552A-A42E-3D36-5A4CB9F16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7" y="90805"/>
            <a:ext cx="10515600" cy="851027"/>
          </a:xfrm>
        </p:spPr>
        <p:txBody>
          <a:bodyPr>
            <a:normAutofit fontScale="90000"/>
          </a:bodyPr>
          <a:lstStyle/>
          <a:p>
            <a:r>
              <a:rPr lang="en-IN" sz="2800" b="1" dirty="0"/>
              <a:t>Installing the Jenkins java docker in master and java docker in test and prod instance using playbook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A488B2-EBF8-2EE0-ABA5-57AE1BAA5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5"/>
          <a:stretch/>
        </p:blipFill>
        <p:spPr>
          <a:xfrm>
            <a:off x="170688" y="996335"/>
            <a:ext cx="11021568" cy="5599908"/>
          </a:xfrm>
        </p:spPr>
      </p:pic>
    </p:spTree>
    <p:extLst>
      <p:ext uri="{BB962C8B-B14F-4D97-AF65-F5344CB8AC3E}">
        <p14:creationId xmlns:p14="http://schemas.microsoft.com/office/powerpoint/2010/main" val="140649651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2041</TotalTime>
  <Words>329</Words>
  <Application>Microsoft Office PowerPoint</Application>
  <PresentationFormat>Widescreen</PresentationFormat>
  <Paragraphs>41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Bahnschrift Condensed</vt:lpstr>
      <vt:lpstr>Trebuchet MS</vt:lpstr>
      <vt:lpstr>Wingdings 3</vt:lpstr>
      <vt:lpstr>Facet</vt:lpstr>
      <vt:lpstr>DEVOPS CAPSTONE : PROJECT I</vt:lpstr>
      <vt:lpstr>PowerPoint Presentation</vt:lpstr>
      <vt:lpstr>PowerPoint Presentation</vt:lpstr>
      <vt:lpstr>Creating Instance Master , test and prod  </vt:lpstr>
      <vt:lpstr>Installing ansible in master instance </vt:lpstr>
      <vt:lpstr>Generating Ssh-keygen to get public key to get connect with test and prod instance</vt:lpstr>
      <vt:lpstr>Open hosts file to add the hosts i.e. test and prod</vt:lpstr>
      <vt:lpstr>Connection to master, test and prod has been done successfully</vt:lpstr>
      <vt:lpstr>Installing the Jenkins java docker in master and java docker in test and prod instance using playbook</vt:lpstr>
      <vt:lpstr>Created a docker.sh and Jenkins.sh file </vt:lpstr>
      <vt:lpstr>Syntax Checking and  executing the playbook install.yaml successfully installed</vt:lpstr>
      <vt:lpstr>Checking the installation of Java, Jenkins and docker in master successfully installed </vt:lpstr>
      <vt:lpstr>Adding public key ssh connection in test instance</vt:lpstr>
      <vt:lpstr>Checking the installation of Java, Jenkins and docker in test</vt:lpstr>
      <vt:lpstr>prod instance  ssh connection with master </vt:lpstr>
      <vt:lpstr>Checking the installation of Java and docker in prod</vt:lpstr>
      <vt:lpstr>Login to Jenkins</vt:lpstr>
      <vt:lpstr>Clone the git repository in master with the given url in project</vt:lpstr>
      <vt:lpstr>Create a docker file in master</vt:lpstr>
      <vt:lpstr>Add the file in git</vt:lpstr>
      <vt:lpstr>Create a develop branch </vt:lpstr>
      <vt:lpstr>Connect the test instance to Jenkins as test node</vt:lpstr>
      <vt:lpstr>Connect the prod instance to Jenkins as prod node</vt:lpstr>
      <vt:lpstr>Push the dockerfile to develop branch</vt:lpstr>
      <vt:lpstr>Now create a new job1  and build is successful checking in test instance</vt:lpstr>
      <vt:lpstr>Build a container so that our job is running on local host or not</vt:lpstr>
      <vt:lpstr>Now create a new job2</vt:lpstr>
      <vt:lpstr>Build a container so that our job2 is running on local host or not</vt:lpstr>
      <vt:lpstr>Now create a new job3 and build is successful</vt:lpstr>
      <vt:lpstr>Build a container so that our job3 is running on local host or not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Rashmi Toppo</dc:creator>
  <cp:lastModifiedBy>raj ratre</cp:lastModifiedBy>
  <cp:revision>18</cp:revision>
  <dcterms:created xsi:type="dcterms:W3CDTF">2024-05-22T06:57:40Z</dcterms:created>
  <dcterms:modified xsi:type="dcterms:W3CDTF">2025-02-13T08:42:43Z</dcterms:modified>
</cp:coreProperties>
</file>